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301" r:id="rId4"/>
    <p:sldId id="302" r:id="rId5"/>
    <p:sldId id="303" r:id="rId6"/>
    <p:sldId id="306" r:id="rId7"/>
    <p:sldId id="313" r:id="rId8"/>
    <p:sldId id="308" r:id="rId9"/>
    <p:sldId id="309" r:id="rId10"/>
    <p:sldId id="310" r:id="rId11"/>
    <p:sldId id="311" r:id="rId12"/>
    <p:sldId id="312" r:id="rId13"/>
    <p:sldId id="314" r:id="rId14"/>
    <p:sldId id="288" r:id="rId15"/>
    <p:sldId id="260" r:id="rId16"/>
    <p:sldId id="262" r:id="rId17"/>
    <p:sldId id="263" r:id="rId18"/>
    <p:sldId id="289" r:id="rId19"/>
    <p:sldId id="264" r:id="rId20"/>
    <p:sldId id="265" r:id="rId21"/>
    <p:sldId id="290" r:id="rId22"/>
    <p:sldId id="315" r:id="rId23"/>
    <p:sldId id="323" r:id="rId24"/>
    <p:sldId id="317" r:id="rId25"/>
    <p:sldId id="292" r:id="rId26"/>
    <p:sldId id="325" r:id="rId27"/>
    <p:sldId id="329" r:id="rId28"/>
    <p:sldId id="327" r:id="rId29"/>
    <p:sldId id="330" r:id="rId30"/>
    <p:sldId id="275" r:id="rId31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9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99265-2D23-4FED-B5FA-7DED8F97FAA3}" type="datetimeFigureOut">
              <a:rPr lang="ru-RU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DD3D8-444F-4783-ACDB-195143701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EA40C-267A-4B3E-BC9E-EBA392BEA336}" type="datetimeFigureOut">
              <a:rPr lang="ru-RU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4D07B-E7CF-4FB1-AFC8-859FA2658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95421-8E29-4766-A4E4-6908C5ACEAEF}" type="datetimeFigureOut">
              <a:rPr lang="ru-RU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DC687-B1D1-4BCA-9303-703A0D479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26566-6CFF-4300-922B-0056452E08F0}" type="datetimeFigureOut">
              <a:rPr lang="ru-RU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94782-2B69-4DE8-8564-06C240BA0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00FE1-6AC9-4685-B881-F852B4078315}" type="datetimeFigureOut">
              <a:rPr lang="ru-RU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7E863-19F5-48F6-9BA6-6B6A102C7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4E412-5ADD-43A4-A457-C1FF3FB42502}" type="datetimeFigureOut">
              <a:rPr lang="ru-RU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A3A95-6665-44E1-A8BF-5BBF8D42F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18A4C-7505-4317-9387-019EC09C008D}" type="datetimeFigureOut">
              <a:rPr lang="ru-RU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BE79F-0E7B-4AC1-A324-500971201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7553A-E387-457F-8EDD-DE34DB4DD204}" type="datetimeFigureOut">
              <a:rPr lang="ru-RU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6A194-C121-45E9-BDE5-079E66592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68F81-9BBA-4A19-BBBC-5041BF6D8782}" type="datetimeFigureOut">
              <a:rPr lang="ru-RU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5E15D-3264-4384-9874-049433FD5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36D17-1122-4E00-A2FD-C7701B3DC699}" type="datetimeFigureOut">
              <a:rPr lang="ru-RU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37137-8E41-4999-A68C-9AB334B28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12253-DE12-40FA-A3BB-BB179D022FEA}" type="datetimeFigureOut">
              <a:rPr lang="ru-RU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D093C-7E21-40DD-83FA-F528D042B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8E4F50-A55F-40A8-A225-79D0B1CCBC35}" type="datetimeFigureOut">
              <a:rPr lang="ru-RU"/>
              <a:pPr>
                <a:defRPr/>
              </a:pPr>
              <a:t>18.06.2014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844FE0-0FEE-47CA-8FCE-60F08547D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2" r:id="rId9"/>
    <p:sldLayoutId id="2147483670" r:id="rId10"/>
    <p:sldLayoutId id="2147483671" r:id="rId11"/>
  </p:sldLayoutIdLst>
  <p:transition spd="med"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litprichal.ru/upload/560/731001394800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893915"/>
            <a:ext cx="6967538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1511300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Город чудный, город славный!</a:t>
            </a:r>
          </a:p>
        </p:txBody>
      </p:sp>
      <p:pic>
        <p:nvPicPr>
          <p:cNvPr id="4" name="Odinokiy-pastuh-Melodiya-Al_piyskoy-svireli(muzbaron.com)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02741" y="4034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0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1033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Звонарь – человек играющий на колоколах. </a:t>
            </a:r>
            <a:endParaRPr lang="ru-RU" sz="2800" dirty="0"/>
          </a:p>
        </p:txBody>
      </p:sp>
      <p:pic>
        <p:nvPicPr>
          <p:cNvPr id="24579" name="Picture 3" descr="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4437063"/>
            <a:ext cx="2857500" cy="2162175"/>
          </a:xfrm>
          <a:prstGeom prst="rect">
            <a:avLst/>
          </a:prstGeom>
          <a:noFill/>
        </p:spPr>
      </p:pic>
      <p:pic>
        <p:nvPicPr>
          <p:cNvPr id="24581" name="Picture 5" descr="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4" y="4437064"/>
            <a:ext cx="2739081" cy="2051050"/>
          </a:xfrm>
          <a:prstGeom prst="rect">
            <a:avLst/>
          </a:prstGeom>
          <a:noFill/>
        </p:spPr>
      </p:pic>
      <p:pic>
        <p:nvPicPr>
          <p:cNvPr id="24583" name="Picture 7" descr="i?id=121257907-05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1268413"/>
            <a:ext cx="1872034" cy="2363787"/>
          </a:xfrm>
          <a:prstGeom prst="rect">
            <a:avLst/>
          </a:prstGeom>
          <a:noFill/>
        </p:spPr>
      </p:pic>
      <p:pic>
        <p:nvPicPr>
          <p:cNvPr id="24585" name="Picture 9" descr="1234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3933825"/>
            <a:ext cx="2305050" cy="28082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663" y="406544"/>
            <a:ext cx="8305800" cy="57110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Краеведческий музей.</a:t>
            </a:r>
            <a:endParaRPr lang="ru-RU" sz="2800" dirty="0"/>
          </a:p>
        </p:txBody>
      </p:sp>
      <p:pic>
        <p:nvPicPr>
          <p:cNvPr id="25602" name="Picture 3" descr="721b2c25be6807813a2c06cba5cad72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1052513"/>
            <a:ext cx="3660775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 descr="wologd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359275"/>
            <a:ext cx="273685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i?id=119707244-38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4941888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3889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Картинная галерея.</a:t>
            </a:r>
            <a:endParaRPr lang="ru-RU" sz="2400" dirty="0"/>
          </a:p>
        </p:txBody>
      </p:sp>
      <p:pic>
        <p:nvPicPr>
          <p:cNvPr id="26627" name="Picture 3" descr="gallery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1628775"/>
            <a:ext cx="4968875" cy="2540000"/>
          </a:xfrm>
          <a:prstGeom prst="rect">
            <a:avLst/>
          </a:prstGeom>
          <a:noFill/>
        </p:spPr>
      </p:pic>
      <p:pic>
        <p:nvPicPr>
          <p:cNvPr id="26635" name="Picture 11" descr="50605b02-3465-da4a-3465-da45a523359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4724400"/>
            <a:ext cx="3238500" cy="1943100"/>
          </a:xfrm>
          <a:prstGeom prst="rect">
            <a:avLst/>
          </a:prstGeom>
          <a:noFill/>
        </p:spPr>
      </p:pic>
      <p:pic>
        <p:nvPicPr>
          <p:cNvPr id="26637" name="Picture 13" descr="d6056604-fb04-45ff-bfe2-28ba6ad4f1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4581525"/>
            <a:ext cx="3238500" cy="19431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305800" cy="36745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Музей кружева</a:t>
            </a:r>
            <a:endParaRPr lang="ru-RU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88" y="1928813"/>
            <a:ext cx="6423025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vologda-portal.ru/images/krugevo_f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933575"/>
            <a:ext cx="66706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Вологодская метель - кружева</a:t>
            </a:r>
            <a:endParaRPr lang="ru-RU" sz="5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 заснеженная ель - кружева</a:t>
            </a:r>
          </a:p>
        </p:txBody>
      </p:sp>
      <p:pic>
        <p:nvPicPr>
          <p:cNvPr id="29698" name="Picture 2" descr="http://s51.radikal.ru/i133/1005/72/ca0b2e538e5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2000250"/>
            <a:ext cx="42862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" descr="http://media.vorotila.net/items/5/9/4/t1@594b04cf-9864-4d02-85df-4bee6ad46a8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3500" y="2857500"/>
            <a:ext cx="3543300" cy="38100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vologda-portal.ru/upload/iblock/574/krujev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0" y="1857375"/>
            <a:ext cx="621982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Занавески на окне - кружева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vologda-portal.ru/images/turism/brend/krujevo_2_f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8" y="2000250"/>
            <a:ext cx="476567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85794"/>
            <a:ext cx="8305800" cy="106129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От мороза на стекле - кружева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1747" name="Picture 2" descr="http://i081.radikal.ru/1004/79/4442b232a6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1860550"/>
            <a:ext cx="335280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://www.russianvoyage.ru/images/stories/vologda/programms/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1928813"/>
            <a:ext cx="70008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То не лебеди летят над озером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http://img1.liveinternet.ru/images/attach/c/8/105/63/105063945_large_fbaf88ccb4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928813"/>
            <a:ext cx="792088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714356"/>
            <a:ext cx="8305800" cy="141848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Не снежинки водят хоровод.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4"/>
          <p:cNvSpPr>
            <a:spLocks noGrp="1"/>
          </p:cNvSpPr>
          <p:nvPr>
            <p:ph type="title"/>
          </p:nvPr>
        </p:nvSpPr>
        <p:spPr>
          <a:xfrm>
            <a:off x="685800" y="514350"/>
            <a:ext cx="6743700" cy="1162050"/>
          </a:xfrm>
        </p:spPr>
        <p:txBody>
          <a:bodyPr/>
          <a:lstStyle/>
          <a:p>
            <a:pPr eaLnBrk="1" hangingPunct="1"/>
            <a:r>
              <a:rPr lang="ru-RU" sz="4800" b="1" smtClean="0"/>
              <a:t>Вологодская земля</a:t>
            </a:r>
            <a:r>
              <a:rPr lang="ru-RU" sz="4800" smtClean="0"/>
              <a:t> - это</a:t>
            </a:r>
          </a:p>
        </p:txBody>
      </p:sp>
      <p:sp>
        <p:nvSpPr>
          <p:cNvPr id="14338" name="Текст 6"/>
          <p:cNvSpPr>
            <a:spLocks noGrp="1"/>
          </p:cNvSpPr>
          <p:nvPr>
            <p:ph type="body" idx="2"/>
          </p:nvPr>
        </p:nvSpPr>
        <p:spPr>
          <a:xfrm>
            <a:off x="571500" y="1857375"/>
            <a:ext cx="2743200" cy="4572000"/>
          </a:xfrm>
        </p:spPr>
        <p:txBody>
          <a:bodyPr/>
          <a:lstStyle/>
          <a:p>
            <a:pPr eaLnBrk="1" hangingPunct="1"/>
            <a:r>
              <a:rPr lang="ru-RU" sz="2800" smtClean="0"/>
              <a:t>широкие, спокойные реки, светлые озера, бескрайние дремучие леса, богатые рыбой, зверем и своими подземными кладовыми</a:t>
            </a:r>
          </a:p>
        </p:txBody>
      </p:sp>
      <p:pic>
        <p:nvPicPr>
          <p:cNvPr id="6" name="Содержимое 5" descr="Белое озеро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5050" y="1785938"/>
            <a:ext cx="5283200" cy="4643437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http://www.kremlin.ru/media/events/photos/big/41d3811e53d05e6c61f7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4" y="1590674"/>
            <a:ext cx="4221289" cy="378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4" descr="http://slon.ru/images3/213/900000/464/917922.jpg?13626765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5484" y="2708920"/>
            <a:ext cx="4141030" cy="380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88640"/>
            <a:ext cx="7935416" cy="11521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То меж пальцев вьется нитка белая,</a:t>
            </a:r>
            <a:br>
              <a:rPr lang="ru-RU" sz="3200" b="1" dirty="0" smtClean="0"/>
            </a:br>
            <a:r>
              <a:rPr lang="ru-RU" sz="3200" b="1" dirty="0" err="1" smtClean="0"/>
              <a:t>Вологжанка</a:t>
            </a:r>
            <a:r>
              <a:rPr lang="ru-RU" sz="3200" b="1" dirty="0" smtClean="0"/>
              <a:t> кружево плетет.</a:t>
            </a:r>
            <a:endParaRPr lang="ru-RU" sz="3200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85800" y="514350"/>
            <a:ext cx="8029575" cy="1162050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Славиться Вологда маслом «Вологодским»</a:t>
            </a:r>
          </a:p>
        </p:txBody>
      </p:sp>
      <p:sp>
        <p:nvSpPr>
          <p:cNvPr id="35842" name="Текст 9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r>
              <a:rPr lang="ru-RU" sz="1800" b="1" smtClean="0"/>
              <a:t>Вологодское  масло, изготовляемое из кипячёных сливок  имеет ореховый вкус. Это  достигается за счёт кормов –травостоя кипрея,  зверобоя и сотни других особых трав , которые растут на заливных лугах Сухоны.  Рецепт вологодского масла придумал дворянин Николай  Верещагин в 19 веке</a:t>
            </a:r>
          </a:p>
        </p:txBody>
      </p:sp>
      <p:pic>
        <p:nvPicPr>
          <p:cNvPr id="35843" name="Picture 2" descr="http://vologda-portal.ru/images/turism/brend/maslo_f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875" y="1785938"/>
            <a:ext cx="5371890" cy="4523382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64291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Памятник Николаю Рубцову.</a:t>
            </a:r>
            <a:endParaRPr lang="ru-RU" sz="2400" dirty="0"/>
          </a:p>
        </p:txBody>
      </p:sp>
      <p:pic>
        <p:nvPicPr>
          <p:cNvPr id="36867" name="Picture 3" descr="9810923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4425"/>
            <a:ext cx="9144000" cy="58805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00010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Филармония им. Гаврилова</a:t>
            </a:r>
            <a:endParaRPr lang="ru-RU" sz="2400" dirty="0"/>
          </a:p>
        </p:txBody>
      </p:sp>
      <p:pic>
        <p:nvPicPr>
          <p:cNvPr id="40963" name="Picture 3" descr="50_bi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3" y="1500174"/>
            <a:ext cx="3999959" cy="3015886"/>
          </a:xfrm>
          <a:prstGeom prst="rect">
            <a:avLst/>
          </a:prstGeom>
          <a:noFill/>
        </p:spPr>
      </p:pic>
      <p:pic>
        <p:nvPicPr>
          <p:cNvPr id="40965" name="Picture 5" descr="wologd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4071942"/>
            <a:ext cx="4034158" cy="26900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09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409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78581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Оркестр в филармонии</a:t>
            </a:r>
            <a:endParaRPr lang="ru-RU" sz="2400" dirty="0"/>
          </a:p>
        </p:txBody>
      </p:sp>
      <p:pic>
        <p:nvPicPr>
          <p:cNvPr id="41989" name="Picture 5" descr="sv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402358" cy="53285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9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714356"/>
            <a:ext cx="8305800" cy="64294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Драматический театр</a:t>
            </a:r>
            <a:endParaRPr lang="ru-RU" sz="2400" dirty="0"/>
          </a:p>
        </p:txBody>
      </p:sp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408112"/>
            <a:ext cx="8352927" cy="533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3889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Театр для детей и молодёжи.</a:t>
            </a:r>
            <a:endParaRPr lang="ru-RU" sz="2400" dirty="0"/>
          </a:p>
        </p:txBody>
      </p:sp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258045"/>
            <a:ext cx="8496944" cy="547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177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Детский музыкальный театр</a:t>
            </a:r>
            <a:endParaRPr lang="ru-RU" sz="2400" dirty="0"/>
          </a:p>
        </p:txBody>
      </p:sp>
      <p:pic>
        <p:nvPicPr>
          <p:cNvPr id="45059" name="Picture 3" descr="wolog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96030"/>
            <a:ext cx="4176464" cy="3017495"/>
          </a:xfrm>
          <a:prstGeom prst="rect">
            <a:avLst/>
          </a:prstGeom>
          <a:noFill/>
        </p:spPr>
      </p:pic>
      <p:pic>
        <p:nvPicPr>
          <p:cNvPr id="45061" name="Picture 5" descr="wolog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928802"/>
            <a:ext cx="3998818" cy="260922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9608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Кукольный театр «Теремок»</a:t>
            </a:r>
            <a:endParaRPr lang="ru-RU" sz="2400" dirty="0"/>
          </a:p>
        </p:txBody>
      </p:sp>
      <p:pic>
        <p:nvPicPr>
          <p:cNvPr id="47107" name="Picture 3" descr="teremo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4176713" cy="3133725"/>
          </a:xfrm>
          <a:prstGeom prst="rect">
            <a:avLst/>
          </a:prstGeom>
          <a:noFill/>
        </p:spPr>
      </p:pic>
      <p:pic>
        <p:nvPicPr>
          <p:cNvPr id="47109" name="Picture 5" descr="1335606124_kukolnyy-teatr-teremok-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3429000"/>
            <a:ext cx="4147106" cy="31099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1388469809_1388119351_ploschad-ded-moroz-s-olenyam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8000578" cy="61206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6038" y="620713"/>
            <a:ext cx="4040187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429000"/>
            <a:ext cx="42862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3429000"/>
            <a:ext cx="4143375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64291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2800" dirty="0" smtClean="0"/>
              <a:t>В доме , где резной палисад  </a:t>
            </a:r>
            <a:endParaRPr lang="ru-RU" sz="28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3"/>
          <p:cNvSpPr>
            <a:spLocks noGrp="1"/>
          </p:cNvSpPr>
          <p:nvPr>
            <p:ph type="title"/>
          </p:nvPr>
        </p:nvSpPr>
        <p:spPr>
          <a:xfrm>
            <a:off x="214313" y="785813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6000" smtClean="0"/>
              <a:t>Спасибо за внимание!</a:t>
            </a:r>
          </a:p>
        </p:txBody>
      </p:sp>
      <p:pic>
        <p:nvPicPr>
          <p:cNvPr id="6" name="Picture 2" descr="http://www.vadimpl.ru/rus/vol/phb/20050101_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68" y="1844824"/>
            <a:ext cx="7632848" cy="4797713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05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Современные здания</a:t>
            </a:r>
            <a:endParaRPr lang="ru-RU" sz="28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88326"/>
            <a:ext cx="8280920" cy="501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5719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Улица Мира</a:t>
            </a:r>
            <a:endParaRPr lang="ru-RU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785813"/>
            <a:ext cx="8643938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6752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 </a:t>
            </a:r>
            <a:r>
              <a:rPr lang="ru-RU" sz="2400" dirty="0" smtClean="0"/>
              <a:t>Название реки Вологда в переводе с древнего языка означает чистая, светлая вода. Город заимствовал это имя у тихой прозрачной реки, на берегу которой обосновался. Чтобы проехать с одного берега реки на другой, построили мосты. Их 7 в нашем городе.</a:t>
            </a:r>
            <a:endParaRPr lang="ru-RU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785926"/>
            <a:ext cx="7858180" cy="48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fr.academic.ru/pictures/frwiki/71/Glockenturm_des_Wologdaer_Krem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928688"/>
            <a:ext cx="8715375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9091618" cy="71435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Кремлёвская площадь.</a:t>
            </a:r>
            <a:endParaRPr lang="ru-RU" sz="2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071563"/>
            <a:ext cx="7272808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7143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Софийский собор.</a:t>
            </a:r>
            <a:endParaRPr lang="ru-RU" sz="28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78581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Колокольня</a:t>
            </a:r>
            <a:endParaRPr lang="ru-RU" sz="2800" dirty="0"/>
          </a:p>
        </p:txBody>
      </p:sp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63" y="1071563"/>
            <a:ext cx="4572000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712</TotalTime>
  <Words>229</Words>
  <Application>Microsoft Office PowerPoint</Application>
  <PresentationFormat>Экран (4:3)</PresentationFormat>
  <Paragraphs>31</Paragraphs>
  <Slides>30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Город чудный, город славный!</vt:lpstr>
      <vt:lpstr>Вологодская земля - это</vt:lpstr>
      <vt:lpstr> В доме , где резной палисад  </vt:lpstr>
      <vt:lpstr>Современные здания</vt:lpstr>
      <vt:lpstr>Улица Мира</vt:lpstr>
      <vt:lpstr> Название реки Вологда в переводе с древнего языка означает чистая, светлая вода. Город заимствовал это имя у тихой прозрачной реки, на берегу которой обосновался. Чтобы проехать с одного берега реки на другой, построили мосты. Их 7 в нашем городе.</vt:lpstr>
      <vt:lpstr>Кремлёвская площадь.</vt:lpstr>
      <vt:lpstr>Софийский собор.</vt:lpstr>
      <vt:lpstr>Колокольня</vt:lpstr>
      <vt:lpstr>Звонарь – человек играющий на колоколах. </vt:lpstr>
      <vt:lpstr>Краеведческий музей.</vt:lpstr>
      <vt:lpstr>Картинная галерея.</vt:lpstr>
      <vt:lpstr>Музей кружева</vt:lpstr>
      <vt:lpstr>Вологодская метель - кружева</vt:lpstr>
      <vt:lpstr>И заснеженная ель - кружева</vt:lpstr>
      <vt:lpstr>Занавески на окне - кружева</vt:lpstr>
      <vt:lpstr>От мороза на стекле - кружева </vt:lpstr>
      <vt:lpstr>То не лебеди летят над озером</vt:lpstr>
      <vt:lpstr>Не снежинки водят хоровод. </vt:lpstr>
      <vt:lpstr>То меж пальцев вьется нитка белая, Вологжанка кружево плетет.</vt:lpstr>
      <vt:lpstr>Славиться Вологда маслом «Вологодским»</vt:lpstr>
      <vt:lpstr>Памятник Николаю Рубцову.</vt:lpstr>
      <vt:lpstr>Филармония им. Гаврилова</vt:lpstr>
      <vt:lpstr>Оркестр в филармонии</vt:lpstr>
      <vt:lpstr>Драматический театр</vt:lpstr>
      <vt:lpstr>Театр для детей и молодёжи.</vt:lpstr>
      <vt:lpstr>Детский музыкальный театр</vt:lpstr>
      <vt:lpstr>Кукольный театр «Теремок»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Евгений С. Крокун</cp:lastModifiedBy>
  <cp:revision>71</cp:revision>
  <dcterms:modified xsi:type="dcterms:W3CDTF">2014-06-18T07:35:15Z</dcterms:modified>
</cp:coreProperties>
</file>